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6"/>
  </p:notesMasterIdLst>
  <p:sldIdLst>
    <p:sldId id="346" r:id="rId2"/>
    <p:sldId id="745" r:id="rId3"/>
    <p:sldId id="584" r:id="rId4"/>
    <p:sldId id="746" r:id="rId5"/>
    <p:sldId id="685" r:id="rId6"/>
    <p:sldId id="677" r:id="rId7"/>
    <p:sldId id="678" r:id="rId8"/>
    <p:sldId id="679" r:id="rId9"/>
    <p:sldId id="680" r:id="rId10"/>
    <p:sldId id="681" r:id="rId11"/>
    <p:sldId id="687" r:id="rId12"/>
    <p:sldId id="688" r:id="rId13"/>
    <p:sldId id="689" r:id="rId14"/>
    <p:sldId id="690" r:id="rId15"/>
    <p:sldId id="695" r:id="rId16"/>
    <p:sldId id="692" r:id="rId17"/>
    <p:sldId id="693" r:id="rId18"/>
    <p:sldId id="694" r:id="rId19"/>
    <p:sldId id="720" r:id="rId20"/>
    <p:sldId id="700" r:id="rId21"/>
    <p:sldId id="701" r:id="rId22"/>
    <p:sldId id="702" r:id="rId23"/>
    <p:sldId id="703" r:id="rId24"/>
    <p:sldId id="704" r:id="rId25"/>
    <p:sldId id="721" r:id="rId26"/>
    <p:sldId id="705" r:id="rId27"/>
    <p:sldId id="706" r:id="rId28"/>
    <p:sldId id="707" r:id="rId29"/>
    <p:sldId id="722" r:id="rId30"/>
    <p:sldId id="723" r:id="rId31"/>
    <p:sldId id="709" r:id="rId32"/>
    <p:sldId id="710" r:id="rId33"/>
    <p:sldId id="711" r:id="rId34"/>
    <p:sldId id="712" r:id="rId35"/>
    <p:sldId id="724" r:id="rId36"/>
    <p:sldId id="725" r:id="rId37"/>
    <p:sldId id="713" r:id="rId38"/>
    <p:sldId id="726" r:id="rId39"/>
    <p:sldId id="727" r:id="rId40"/>
    <p:sldId id="715" r:id="rId41"/>
    <p:sldId id="716" r:id="rId42"/>
    <p:sldId id="728" r:id="rId43"/>
    <p:sldId id="729" r:id="rId44"/>
    <p:sldId id="518" r:id="rId45"/>
    <p:sldId id="519" r:id="rId46"/>
    <p:sldId id="730" r:id="rId47"/>
    <p:sldId id="717" r:id="rId48"/>
    <p:sldId id="718" r:id="rId49"/>
    <p:sldId id="731" r:id="rId50"/>
    <p:sldId id="732" r:id="rId51"/>
    <p:sldId id="733" r:id="rId52"/>
    <p:sldId id="734" r:id="rId53"/>
    <p:sldId id="735" r:id="rId54"/>
    <p:sldId id="736" r:id="rId55"/>
    <p:sldId id="741" r:id="rId56"/>
    <p:sldId id="740" r:id="rId57"/>
    <p:sldId id="737" r:id="rId58"/>
    <p:sldId id="738" r:id="rId59"/>
    <p:sldId id="739" r:id="rId60"/>
    <p:sldId id="818" r:id="rId61"/>
    <p:sldId id="747" r:id="rId62"/>
    <p:sldId id="748" r:id="rId63"/>
    <p:sldId id="749" r:id="rId64"/>
    <p:sldId id="750" r:id="rId65"/>
    <p:sldId id="751" r:id="rId66"/>
    <p:sldId id="752" r:id="rId67"/>
    <p:sldId id="753" r:id="rId68"/>
    <p:sldId id="758" r:id="rId69"/>
    <p:sldId id="759" r:id="rId70"/>
    <p:sldId id="754" r:id="rId71"/>
    <p:sldId id="760" r:id="rId72"/>
    <p:sldId id="755" r:id="rId73"/>
    <p:sldId id="756" r:id="rId74"/>
    <p:sldId id="503" r:id="rId75"/>
    <p:sldId id="504" r:id="rId76"/>
    <p:sldId id="819" r:id="rId77"/>
    <p:sldId id="761" r:id="rId78"/>
    <p:sldId id="757" r:id="rId79"/>
    <p:sldId id="762" r:id="rId80"/>
    <p:sldId id="788" r:id="rId81"/>
    <p:sldId id="763" r:id="rId82"/>
    <p:sldId id="789" r:id="rId83"/>
    <p:sldId id="764" r:id="rId84"/>
    <p:sldId id="765" r:id="rId85"/>
    <p:sldId id="766" r:id="rId86"/>
    <p:sldId id="767" r:id="rId87"/>
    <p:sldId id="768" r:id="rId88"/>
    <p:sldId id="769" r:id="rId89"/>
    <p:sldId id="790" r:id="rId90"/>
    <p:sldId id="770" r:id="rId91"/>
    <p:sldId id="771" r:id="rId92"/>
    <p:sldId id="821" r:id="rId93"/>
    <p:sldId id="772" r:id="rId94"/>
    <p:sldId id="773" r:id="rId95"/>
    <p:sldId id="774" r:id="rId96"/>
    <p:sldId id="775" r:id="rId97"/>
    <p:sldId id="776" r:id="rId98"/>
    <p:sldId id="824" r:id="rId99"/>
    <p:sldId id="777" r:id="rId100"/>
    <p:sldId id="778" r:id="rId101"/>
    <p:sldId id="791" r:id="rId102"/>
    <p:sldId id="779" r:id="rId103"/>
    <p:sldId id="780" r:id="rId104"/>
    <p:sldId id="781" r:id="rId105"/>
    <p:sldId id="809" r:id="rId106"/>
    <p:sldId id="782" r:id="rId107"/>
    <p:sldId id="783" r:id="rId108"/>
    <p:sldId id="784" r:id="rId109"/>
    <p:sldId id="785" r:id="rId110"/>
    <p:sldId id="786" r:id="rId111"/>
    <p:sldId id="787" r:id="rId112"/>
    <p:sldId id="792" r:id="rId113"/>
    <p:sldId id="793" r:id="rId114"/>
    <p:sldId id="794" r:id="rId115"/>
    <p:sldId id="826" r:id="rId116"/>
    <p:sldId id="795" r:id="rId117"/>
    <p:sldId id="796" r:id="rId118"/>
    <p:sldId id="797" r:id="rId119"/>
    <p:sldId id="828" r:id="rId120"/>
    <p:sldId id="798" r:id="rId121"/>
    <p:sldId id="799" r:id="rId122"/>
    <p:sldId id="532" r:id="rId123"/>
    <p:sldId id="800" r:id="rId124"/>
    <p:sldId id="801" r:id="rId125"/>
    <p:sldId id="802" r:id="rId126"/>
    <p:sldId id="803" r:id="rId127"/>
    <p:sldId id="804" r:id="rId128"/>
    <p:sldId id="805" r:id="rId129"/>
    <p:sldId id="829" r:id="rId130"/>
    <p:sldId id="810" r:id="rId131"/>
    <p:sldId id="806" r:id="rId132"/>
    <p:sldId id="807" r:id="rId133"/>
    <p:sldId id="808" r:id="rId134"/>
    <p:sldId id="811" r:id="rId135"/>
    <p:sldId id="812" r:id="rId136"/>
    <p:sldId id="813" r:id="rId137"/>
    <p:sldId id="814" r:id="rId138"/>
    <p:sldId id="815" r:id="rId139"/>
    <p:sldId id="816" r:id="rId140"/>
    <p:sldId id="817" r:id="rId141"/>
    <p:sldId id="601" r:id="rId142"/>
    <p:sldId id="832" r:id="rId143"/>
    <p:sldId id="833" r:id="rId144"/>
    <p:sldId id="345" r:id="rId145"/>
  </p:sldIdLst>
  <p:sldSz cx="12192000" cy="6858000"/>
  <p:notesSz cx="6858000" cy="9144000"/>
  <p:embeddedFontLst>
    <p:embeddedFont>
      <p:font typeface="강한공군체 Medium" panose="020B0600000101010101" pitchFamily="34" charset="-127"/>
      <p:regular r:id="rId147"/>
    </p:embeddedFont>
    <p:embeddedFont>
      <p:font typeface="맑은 고딕" panose="020B0503020000020004" pitchFamily="34" charset="-127"/>
      <p:regular r:id="rId148"/>
      <p:bold r:id="rId149"/>
    </p:embeddedFont>
    <p:embeddedFont>
      <p:font typeface="Calibri" panose="020F0502020204030204" pitchFamily="34" charset="0"/>
      <p:regular r:id="rId150"/>
      <p:bold r:id="rId151"/>
      <p:italic r:id="rId152"/>
      <p:boldItalic r:id="rId153"/>
    </p:embeddedFont>
    <p:embeddedFont>
      <p:font typeface="Consolas" panose="020B0609020204030204" pitchFamily="49" charset="0"/>
      <p:regular r:id="rId154"/>
      <p:bold r:id="rId155"/>
      <p:italic r:id="rId156"/>
      <p:boldItalic r:id="rId1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94667" autoAdjust="0"/>
  </p:normalViewPr>
  <p:slideViewPr>
    <p:cSldViewPr snapToGrid="0">
      <p:cViewPr varScale="1">
        <p:scale>
          <a:sx n="84" d="100"/>
          <a:sy n="84" d="100"/>
        </p:scale>
        <p:origin x="-128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3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5.fntdata"/><Relationship Id="rId156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후보 개념</a:t>
            </a:r>
            <a:r>
              <a:rPr lang="en-US" altLang="ko-KR" dirty="0"/>
              <a:t>, </a:t>
            </a:r>
            <a:r>
              <a:rPr lang="ko-KR" altLang="en-US" dirty="0"/>
              <a:t>글꼴 </a:t>
            </a:r>
            <a:r>
              <a:rPr lang="en-US" altLang="ko-KR" dirty="0"/>
              <a:t>1</a:t>
            </a:r>
            <a:r>
              <a:rPr lang="ko-KR" altLang="en-US" dirty="0"/>
              <a:t>부터 시도</a:t>
            </a:r>
            <a:r>
              <a:rPr lang="en-US" altLang="ko-KR" dirty="0"/>
              <a:t>, </a:t>
            </a:r>
            <a:r>
              <a:rPr lang="ko-KR" altLang="en-US" dirty="0"/>
              <a:t>네이버 폰트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7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y</a:t>
            </a:r>
            <a:r>
              <a:rPr lang="ko-KR" altLang="en-US" dirty="0"/>
              <a:t>축 시작 방향이 다른 점 </a:t>
            </a:r>
            <a:r>
              <a:rPr lang="ko-KR" altLang="en-US" dirty="0" err="1"/>
              <a:t>알려드리기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93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3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Wrap </a:t>
            </a:r>
            <a:r>
              <a:rPr kumimoji="1" lang="ko-KR" altLang="en-US" dirty="0"/>
              <a:t>부모 요소 추가해서 설명하기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01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GAP </a:t>
            </a:r>
            <a:r>
              <a:rPr kumimoji="1" lang="ko-KR" altLang="en-US" dirty="0"/>
              <a:t>언급하기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109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6582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align-content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줄 이상일 경우에만 작동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따라서 무조건 </a:t>
            </a:r>
            <a:r>
              <a:rPr kumimoji="1" lang="en-US" altLang="ko-KR" dirty="0"/>
              <a:t>flex-wrap </a:t>
            </a:r>
            <a:r>
              <a:rPr kumimoji="1" lang="ko-KR" altLang="en-US" dirty="0"/>
              <a:t>속성이 </a:t>
            </a:r>
            <a:r>
              <a:rPr kumimoji="1" lang="en-US" altLang="ko-KR" dirty="0"/>
              <a:t>wrap </a:t>
            </a:r>
            <a:r>
              <a:rPr kumimoji="1" lang="ko-KR" altLang="en-US" dirty="0" err="1"/>
              <a:t>이여야함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정렬을 위한 여백이 있어야만 작동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0209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859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2022. 6. 22.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2022. 6. 22.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2022. 6. 22.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2022. 6. 22.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gradient/linear-gradient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 </a:t>
            </a: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4</a:t>
            </a:r>
            <a:r>
              <a:rPr lang="en-US" altLang="ko-KR" sz="5400" baseline="300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4ABE71-8545-DDFE-5E76-23443A4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08" y="1168290"/>
            <a:ext cx="5940184" cy="45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42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F288CC-EFB0-EB06-BDDE-0DFF68D9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88701"/>
            <a:ext cx="11408229" cy="48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06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3621B9-E1A9-E179-328D-53B627B2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7" y="254961"/>
            <a:ext cx="10321432" cy="63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42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92175-88DF-A868-D5BC-96145913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" y="1260627"/>
            <a:ext cx="11858171" cy="43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69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80DEFF-A058-9807-1794-FEF6498E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1" y="1729062"/>
            <a:ext cx="8288537" cy="33998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8225204-20AD-F308-94E3-CED5626D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Border-width,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39109902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93C06-E976-9BE0-94B5-9550B733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22" y="1765118"/>
            <a:ext cx="8716756" cy="33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771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01DDB-C1CA-619D-448E-89FEFDD1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66" y="1481774"/>
            <a:ext cx="7325868" cy="38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5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5B3AD-7BCD-F238-A88A-7715EC53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5" y="306125"/>
            <a:ext cx="10491792" cy="62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91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flex-direction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096161"/>
          </a:xfrm>
        </p:spPr>
        <p:txBody>
          <a:bodyPr>
            <a:normAutofit/>
          </a:bodyPr>
          <a:lstStyle/>
          <a:p>
            <a:r>
              <a:rPr lang="en-US" altLang="ko-KR" dirty="0"/>
              <a:t>500px 500px </a:t>
            </a:r>
            <a:r>
              <a:rPr lang="ko-KR" altLang="en-US" dirty="0"/>
              <a:t>컨테이너 선언</a:t>
            </a:r>
            <a:endParaRPr lang="en-US" altLang="ko-KR" dirty="0"/>
          </a:p>
          <a:p>
            <a:r>
              <a:rPr lang="en-US" altLang="ko-KR" dirty="0"/>
              <a:t>100px 100px </a:t>
            </a:r>
            <a:r>
              <a:rPr lang="ko-KR" altLang="en-US" dirty="0"/>
              <a:t>아이템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2,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ko-KR" altLang="en-US" dirty="0"/>
              <a:t>가로 방향으로 아이템이 쌓이도록 설정</a:t>
            </a:r>
            <a:endParaRPr lang="en-US" altLang="ko-KR" dirty="0"/>
          </a:p>
          <a:p>
            <a:pPr lvl="1"/>
            <a:r>
              <a:rPr lang="ko-KR" altLang="en-US" dirty="0"/>
              <a:t>시작점을 기준으로 쌓이도록 설정</a:t>
            </a:r>
            <a:endParaRPr lang="en-US" altLang="ko-KR" dirty="0"/>
          </a:p>
          <a:p>
            <a:pPr lvl="1"/>
            <a:r>
              <a:rPr lang="ko-KR" altLang="en-US" dirty="0"/>
              <a:t>끝점을 기준으로 쌓이도록 설정</a:t>
            </a:r>
            <a:endParaRPr lang="en-US" altLang="ko-KR" dirty="0"/>
          </a:p>
          <a:p>
            <a:r>
              <a:rPr lang="ko-KR" altLang="en-US" dirty="0"/>
              <a:t>세로 방향으로 아이템이 쌓이도록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6580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1F328-9C27-A654-686A-4BE0F065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09547"/>
            <a:ext cx="10755086" cy="56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flex-wrap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096161"/>
          </a:xfrm>
        </p:spPr>
        <p:txBody>
          <a:bodyPr>
            <a:normAutofit/>
          </a:bodyPr>
          <a:lstStyle/>
          <a:p>
            <a:r>
              <a:rPr lang="en-US" altLang="ko-KR" dirty="0"/>
              <a:t>500px 500px </a:t>
            </a:r>
            <a:r>
              <a:rPr lang="ko-KR" altLang="en-US" dirty="0"/>
              <a:t>컨테이너 선언</a:t>
            </a:r>
            <a:endParaRPr lang="en-US" altLang="ko-KR" dirty="0"/>
          </a:p>
          <a:p>
            <a:r>
              <a:rPr lang="en-US" altLang="ko-KR" dirty="0"/>
              <a:t>100px 100px </a:t>
            </a:r>
            <a:r>
              <a:rPr lang="ko-KR" altLang="en-US" dirty="0"/>
              <a:t>아이템 </a:t>
            </a:r>
            <a:r>
              <a:rPr lang="en-US" altLang="ko-KR" dirty="0"/>
              <a:t>div 8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ko-KR" altLang="en-US" dirty="0"/>
              <a:t>컨테이너 안에 한 줄이 되도록 설정</a:t>
            </a:r>
            <a:endParaRPr lang="en-US" altLang="ko-KR" dirty="0"/>
          </a:p>
          <a:p>
            <a:r>
              <a:rPr lang="ko-KR" altLang="en-US" dirty="0" err="1"/>
              <a:t>컨테이터</a:t>
            </a:r>
            <a:r>
              <a:rPr lang="ko-KR" altLang="en-US" dirty="0"/>
              <a:t> 안에 두 줄이 되도록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66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31633-74C3-FE7E-0CA5-E55CEDD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93" y="317376"/>
            <a:ext cx="5023813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71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062C69-634A-C8D0-3DA9-E697E4350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79" y="0"/>
            <a:ext cx="9045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105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D9F88-0750-0EA8-5942-BC80774C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15" y="621340"/>
            <a:ext cx="7600169" cy="5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75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15092F-4D48-CF2F-6AD1-972D6990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0" y="379885"/>
            <a:ext cx="10544856" cy="60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54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C811B-5261-88E1-159D-4ED950A7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42" y="743905"/>
            <a:ext cx="11038720" cy="53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50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947FF-8F8D-957E-7747-54407702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66858"/>
            <a:ext cx="11059886" cy="59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190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flex-wrap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096161"/>
          </a:xfrm>
        </p:spPr>
        <p:txBody>
          <a:bodyPr>
            <a:normAutofit/>
          </a:bodyPr>
          <a:lstStyle/>
          <a:p>
            <a:r>
              <a:rPr lang="en-US" altLang="ko-KR" dirty="0"/>
              <a:t>500px 500px </a:t>
            </a:r>
            <a:r>
              <a:rPr lang="ko-KR" altLang="en-US" dirty="0"/>
              <a:t>컨테이너 선언</a:t>
            </a:r>
            <a:endParaRPr lang="en-US" altLang="ko-KR" dirty="0"/>
          </a:p>
          <a:p>
            <a:r>
              <a:rPr lang="en-US" altLang="ko-KR" dirty="0"/>
              <a:t>100px 100px </a:t>
            </a:r>
            <a:r>
              <a:rPr lang="ko-KR" altLang="en-US" dirty="0"/>
              <a:t>아이템 </a:t>
            </a:r>
            <a:r>
              <a:rPr lang="en-US" altLang="ko-KR" dirty="0"/>
              <a:t>div 8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ko-KR" altLang="en-US" dirty="0"/>
              <a:t>컨테이너 안에 한 줄이 되도록 설정</a:t>
            </a:r>
            <a:endParaRPr lang="en-US" altLang="ko-KR" dirty="0"/>
          </a:p>
          <a:p>
            <a:pPr lvl="1"/>
            <a:r>
              <a:rPr lang="ko-KR" altLang="en-US" dirty="0"/>
              <a:t>해당 아이템을 가로</a:t>
            </a:r>
            <a:r>
              <a:rPr lang="en-US" altLang="ko-KR" dirty="0"/>
              <a:t>,</a:t>
            </a:r>
            <a:r>
              <a:rPr lang="ko-KR" altLang="en-US" dirty="0"/>
              <a:t> 세로 수직 정렬하기</a:t>
            </a:r>
            <a:endParaRPr lang="en-US" altLang="ko-KR" dirty="0"/>
          </a:p>
          <a:p>
            <a:r>
              <a:rPr lang="ko-KR" altLang="en-US" dirty="0" err="1"/>
              <a:t>컨테이터</a:t>
            </a:r>
            <a:r>
              <a:rPr lang="ko-KR" altLang="en-US" dirty="0"/>
              <a:t> 안에 두 줄이 되도록 설정</a:t>
            </a:r>
            <a:endParaRPr lang="en-US" altLang="ko-KR" dirty="0"/>
          </a:p>
          <a:p>
            <a:pPr lvl="1"/>
            <a:r>
              <a:rPr lang="ko-KR" altLang="en-US" dirty="0"/>
              <a:t>해당 아이템을 하나로 뭉쳐서 가로</a:t>
            </a:r>
            <a:r>
              <a:rPr lang="en-US" altLang="ko-KR" dirty="0"/>
              <a:t>,</a:t>
            </a:r>
            <a:r>
              <a:rPr lang="ko-KR" altLang="en-US" dirty="0"/>
              <a:t> 세로 수직 정렬하기</a:t>
            </a:r>
            <a:endParaRPr lang="en-US" altLang="ko-KR" dirty="0"/>
          </a:p>
          <a:p>
            <a:pPr lvl="1"/>
            <a:r>
              <a:rPr lang="ko-KR" altLang="en-US" dirty="0"/>
              <a:t>해당 아이템을 각각의 </a:t>
            </a:r>
            <a:r>
              <a:rPr lang="en-US" altLang="ko-KR" dirty="0"/>
              <a:t>flex </a:t>
            </a:r>
            <a:r>
              <a:rPr lang="ko-KR" altLang="en-US" dirty="0"/>
              <a:t>줄에 가로</a:t>
            </a:r>
            <a:r>
              <a:rPr lang="en-US" altLang="ko-KR" dirty="0"/>
              <a:t>,</a:t>
            </a:r>
            <a:r>
              <a:rPr lang="ko-KR" altLang="en-US" dirty="0"/>
              <a:t> 세로 수직 정렬하기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29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A05E9-3E73-D2F5-1D76-8F7C22A5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49" y="1650776"/>
            <a:ext cx="8791302" cy="355644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88D4B53-9DA8-2A81-A323-EF71DCFC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Border-style,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1618182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0EF80D-29BA-EB31-BD7B-1120DB9B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40" y="563505"/>
            <a:ext cx="9973120" cy="57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76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B37A5B-94C7-597D-43F8-21B5CFF7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90" y="915425"/>
            <a:ext cx="9044020" cy="50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0FB0D-8C40-76CC-834D-F404A1BD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04" y="1267445"/>
            <a:ext cx="6213992" cy="43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52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B8AC2-770C-6612-3B50-7E9CB503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</a:rPr>
              <a:t>Flex </a:t>
            </a:r>
            <a:r>
              <a:rPr lang="ko-KR" altLang="en-US" sz="9600" dirty="0">
                <a:solidFill>
                  <a:schemeClr val="accent2"/>
                </a:solidFill>
              </a:rPr>
              <a:t>로</a:t>
            </a:r>
            <a:br>
              <a:rPr lang="en-US" altLang="ko-KR" sz="9600" dirty="0">
                <a:solidFill>
                  <a:schemeClr val="accent2"/>
                </a:solidFill>
              </a:rPr>
            </a:br>
            <a:r>
              <a:rPr lang="en-US" altLang="ko-KR" sz="9600" dirty="0">
                <a:solidFill>
                  <a:schemeClr val="accent2"/>
                </a:solidFill>
              </a:rPr>
              <a:t>Nav</a:t>
            </a:r>
            <a:r>
              <a:rPr lang="ko-KR" altLang="en-US" sz="9600" dirty="0">
                <a:solidFill>
                  <a:schemeClr val="accent2"/>
                </a:solidFill>
              </a:rPr>
              <a:t> 만들기</a:t>
            </a:r>
            <a:r>
              <a:rPr lang="en-US" altLang="ko-KR" sz="9600" dirty="0">
                <a:solidFill>
                  <a:schemeClr val="accent2"/>
                </a:solidFill>
              </a:rPr>
              <a:t>!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470343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D3EB8A8-9E83-E67E-27D5-E6AA82FE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01" y="1466850"/>
            <a:ext cx="9386798" cy="21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872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D1BC5C-B099-799F-03DE-561AE6DF3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2266950"/>
            <a:ext cx="6527800" cy="14097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F47C902-3C5E-4145-282E-7B6AEAF8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만들어 보아요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7624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2621-976C-3A6F-BB98-F61C5B4E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34" y="1723114"/>
            <a:ext cx="8718132" cy="34117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85AA2FC-4A43-E54C-B500-3C7D5174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Border-color,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9967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029037-3441-864B-51E4-6612E507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34" y="1647993"/>
            <a:ext cx="7933932" cy="35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6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F24896-FB28-1C47-F6CC-62CDA437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90" y="1356193"/>
            <a:ext cx="9374819" cy="41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21B92-C80F-A7F7-4FB2-644A99A5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47" y="1338269"/>
            <a:ext cx="9790906" cy="41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2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테두리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Border </a:t>
            </a:r>
            <a:r>
              <a:rPr lang="ko-KR" altLang="en-US" dirty="0"/>
              <a:t>속성으로 테두리 적용하기 </a:t>
            </a:r>
            <a:r>
              <a:rPr lang="en-US" altLang="ko-KR" dirty="0"/>
              <a:t>x 5 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각각 클래스 부여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Border-width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두께 변경하기</a:t>
            </a:r>
            <a:endParaRPr lang="en-US" altLang="ko-KR" dirty="0"/>
          </a:p>
          <a:p>
            <a:r>
              <a:rPr lang="en-US" altLang="ko-KR" dirty="0"/>
              <a:t>Border-style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스타일 변경하기</a:t>
            </a:r>
            <a:endParaRPr lang="en-US" altLang="ko-KR" dirty="0"/>
          </a:p>
          <a:p>
            <a:r>
              <a:rPr lang="en-US" altLang="ko-KR" dirty="0"/>
              <a:t>Border-color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색상 변경하기</a:t>
            </a:r>
            <a:endParaRPr lang="en-US" altLang="ko-KR" dirty="0"/>
          </a:p>
          <a:p>
            <a:r>
              <a:rPr lang="en-US" altLang="ko-KR" dirty="0"/>
              <a:t>Border-</a:t>
            </a:r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속성으로 모든 방향의 테두리 스타일이 다른 </a:t>
            </a:r>
            <a:r>
              <a:rPr lang="en-US" altLang="ko-KR" dirty="0"/>
              <a:t>div </a:t>
            </a:r>
            <a:r>
              <a:rPr lang="ko-KR" altLang="en-US" dirty="0"/>
              <a:t>완성하기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92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이력서 업데이트</a:t>
            </a:r>
          </a:p>
        </p:txBody>
      </p:sp>
    </p:spTree>
    <p:extLst>
      <p:ext uri="{BB962C8B-B14F-4D97-AF65-F5344CB8AC3E}">
        <p14:creationId xmlns:p14="http://schemas.microsoft.com/office/powerpoint/2010/main" val="989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Border-radius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61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B6A89E-7079-DC10-5ED7-2E91AFD2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6" y="1335917"/>
            <a:ext cx="7323727" cy="41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19E425-9597-442D-1B98-FA6DB5B2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868162"/>
            <a:ext cx="9822556" cy="51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38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3AA168-B822-3B03-9C62-09C9625A2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888538"/>
            <a:ext cx="10299700" cy="50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9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3E96B-A0BE-B720-6765-22E67064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00" y="953079"/>
            <a:ext cx="7093800" cy="49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Box-sizing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08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77535-39E2-F9F4-9BF6-6E81D6EF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3" y="1347819"/>
            <a:ext cx="9189213" cy="41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C71224-6A19-5269-B41A-377FAB16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3935"/>
            <a:ext cx="10972800" cy="56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3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32AA9-054C-A250-485B-3043E0B1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80324"/>
            <a:ext cx="10835445" cy="54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 </a:t>
            </a:r>
            <a:r>
              <a:rPr lang="ko-KR" altLang="en-US" dirty="0"/>
              <a:t>비교하기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Width 100px, height 100px, padding 20px,border 10px solid red, </a:t>
            </a:r>
            <a:r>
              <a:rPr lang="ko-KR" altLang="en-US" dirty="0"/>
              <a:t>배경 오렌지인 </a:t>
            </a:r>
            <a:r>
              <a:rPr lang="en-US" altLang="ko-KR" dirty="0"/>
              <a:t>div 2</a:t>
            </a:r>
            <a:r>
              <a:rPr lang="ko-KR" altLang="en-US" dirty="0"/>
              <a:t>개 선언</a:t>
            </a:r>
            <a:endParaRPr lang="en-US" altLang="ko-KR" dirty="0"/>
          </a:p>
          <a:p>
            <a:r>
              <a:rPr lang="ko-KR" altLang="en-US" dirty="0"/>
              <a:t>하나는 </a:t>
            </a:r>
            <a:r>
              <a:rPr lang="en-US" altLang="ko-KR" dirty="0"/>
              <a:t>content-box, </a:t>
            </a:r>
            <a:r>
              <a:rPr lang="ko-KR" altLang="en-US" dirty="0"/>
              <a:t>하나는 </a:t>
            </a:r>
            <a:r>
              <a:rPr lang="en-US" altLang="ko-KR" dirty="0"/>
              <a:t>border-box </a:t>
            </a:r>
            <a:r>
              <a:rPr lang="ko-KR" altLang="en-US" dirty="0"/>
              <a:t>로 속성을 주고 둘의 크기를 비교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1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- 위키백과, 우리 모두의 백과사전">
            <a:extLst>
              <a:ext uri="{FF2B5EF4-FFF2-40B4-BE49-F238E27FC236}">
                <a16:creationId xmlns:a16="http://schemas.microsoft.com/office/drawing/2014/main" id="{3AE519F1-F118-C212-A639-98DB1A49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39" y="792332"/>
            <a:ext cx="3737721" cy="52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09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Overflow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08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7033CA-36E4-D331-CFC7-514F799E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27" y="832481"/>
            <a:ext cx="9736945" cy="51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8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B91A7-9468-C949-6F3E-05F88852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6" y="285745"/>
            <a:ext cx="9751044" cy="6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0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8D925F-483C-269E-995B-2523DDFC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0" y="261201"/>
            <a:ext cx="8304770" cy="63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80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3CC68C-1C6F-FC0E-E79B-E5F7D557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17" y="1616933"/>
            <a:ext cx="9605166" cy="36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62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오버 플로우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자식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400px 100px </a:t>
            </a:r>
            <a:r>
              <a:rPr lang="ko-KR" altLang="en-US" dirty="0"/>
              <a:t>배경 </a:t>
            </a:r>
            <a:r>
              <a:rPr lang="ko-KR" altLang="en-US" dirty="0" err="1"/>
              <a:t>오랜지로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위와 같은 케이스를 </a:t>
            </a:r>
            <a:r>
              <a:rPr lang="en-US" altLang="ko-KR" dirty="0"/>
              <a:t>4</a:t>
            </a:r>
            <a:r>
              <a:rPr lang="ko-KR" altLang="en-US" dirty="0"/>
              <a:t>개 생성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r>
              <a:rPr lang="ko-KR" altLang="en-US" dirty="0"/>
              <a:t>자식 요소의 크기를 </a:t>
            </a:r>
            <a:r>
              <a:rPr lang="en-US" altLang="ko-KR" dirty="0"/>
              <a:t>100px 400px </a:t>
            </a:r>
            <a:r>
              <a:rPr lang="ko-KR" altLang="en-US" dirty="0"/>
              <a:t>로 변경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344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Display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CE04B-CD5D-2A64-9E84-09F94103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3" y="711200"/>
            <a:ext cx="962751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1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Display: none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div</a:t>
            </a:r>
            <a:r>
              <a:rPr lang="ko-KR" altLang="en-US" dirty="0"/>
              <a:t>에 마우스가 올라가면 요소가 사라지도록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943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Opacity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4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2F5F07-9A49-6CBD-3282-17A61978F72C}"/>
              </a:ext>
            </a:extLst>
          </p:cNvPr>
          <p:cNvSpPr txBox="1"/>
          <p:nvPr/>
        </p:nvSpPr>
        <p:spPr>
          <a:xfrm>
            <a:off x="435430" y="-5417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 lang="</a:t>
            </a:r>
            <a:r>
              <a:rPr lang="en-US" altLang="ko-KR" sz="1100" dirty="0" err="1"/>
              <a:t>en</a:t>
            </a:r>
            <a:r>
              <a:rPr lang="en-US" altLang="ko-KR" sz="1100" dirty="0"/>
              <a:t>"&gt;</a:t>
            </a:r>
          </a:p>
          <a:p>
            <a:endParaRPr lang="en-US" altLang="ko-KR" sz="1100" dirty="0"/>
          </a:p>
          <a:p>
            <a:r>
              <a:rPr lang="en-US" altLang="ko-KR" sz="1100" dirty="0"/>
              <a:t>&lt;head&gt;</a:t>
            </a:r>
          </a:p>
          <a:p>
            <a:r>
              <a:rPr lang="en-US" altLang="ko-KR" sz="1100" dirty="0"/>
              <a:t>    &lt;meta charset="UTF-8"&gt;</a:t>
            </a:r>
          </a:p>
          <a:p>
            <a:r>
              <a:rPr lang="en-US" altLang="ko-KR" sz="1100" dirty="0"/>
              <a:t>    &lt;meta http-</a:t>
            </a:r>
            <a:r>
              <a:rPr lang="en-US" altLang="ko-KR" sz="1100" dirty="0" err="1"/>
              <a:t>equiv</a:t>
            </a:r>
            <a:r>
              <a:rPr lang="en-US" altLang="ko-KR" sz="1100" dirty="0"/>
              <a:t>="X-UA-Compatible" content="IE=edge"&gt;</a:t>
            </a:r>
          </a:p>
          <a:p>
            <a:r>
              <a:rPr lang="en-US" altLang="ko-KR" sz="1100" dirty="0"/>
              <a:t>    &lt;meta name="viewport" content="width=device-width, initial-scale=1.0"&gt;</a:t>
            </a:r>
          </a:p>
          <a:p>
            <a:r>
              <a:rPr lang="en-US" altLang="ko-KR" sz="1100" dirty="0"/>
              <a:t>    &lt;title&gt;Document&lt;/title&gt;</a:t>
            </a:r>
          </a:p>
          <a:p>
            <a:r>
              <a:rPr lang="en-US" altLang="ko-KR" sz="1100" dirty="0"/>
              <a:t>    &lt;style&gt;</a:t>
            </a:r>
          </a:p>
          <a:p>
            <a:r>
              <a:rPr lang="en-US" altLang="ko-KR" sz="1100" dirty="0"/>
              <a:t>        span {</a:t>
            </a:r>
          </a:p>
          <a:p>
            <a:r>
              <a:rPr lang="en-US" altLang="ko-KR" sz="1100" dirty="0"/>
              <a:t>            display: inline-block;</a:t>
            </a:r>
          </a:p>
          <a:p>
            <a:r>
              <a:rPr lang="en-US" altLang="ko-KR" sz="1100" dirty="0"/>
              <a:t>            vertical-align: baseline;</a:t>
            </a:r>
          </a:p>
          <a:p>
            <a:r>
              <a:rPr lang="en-US" altLang="ko-KR" sz="1100" dirty="0"/>
              <a:t>            width: 100px;</a:t>
            </a:r>
          </a:p>
          <a:p>
            <a:r>
              <a:rPr lang="en-US" altLang="ko-KR" sz="1100" dirty="0"/>
              <a:t>            height: 100px;</a:t>
            </a:r>
          </a:p>
          <a:p>
            <a:r>
              <a:rPr lang="en-US" altLang="ko-KR" sz="1100" dirty="0"/>
              <a:t>        }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.test1 {</a:t>
            </a:r>
          </a:p>
          <a:p>
            <a:r>
              <a:rPr lang="en-US" altLang="ko-KR" sz="1100" dirty="0"/>
              <a:t>            background-color: orange;</a:t>
            </a:r>
          </a:p>
          <a:p>
            <a:r>
              <a:rPr lang="en-US" altLang="ko-KR" sz="1100" dirty="0"/>
              <a:t>        }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.test2 {</a:t>
            </a:r>
          </a:p>
          <a:p>
            <a:r>
              <a:rPr lang="en-US" altLang="ko-KR" sz="1100" dirty="0"/>
              <a:t>            font-size: 30px;</a:t>
            </a:r>
          </a:p>
          <a:p>
            <a:r>
              <a:rPr lang="en-US" altLang="ko-KR" sz="1100" dirty="0"/>
              <a:t>            background-color: </a:t>
            </a:r>
            <a:r>
              <a:rPr lang="en-US" altLang="ko-KR" sz="1100" dirty="0" err="1"/>
              <a:t>skyblue</a:t>
            </a:r>
            <a:r>
              <a:rPr lang="en-US" altLang="ko-KR" sz="1100" dirty="0"/>
              <a:t>;</a:t>
            </a:r>
          </a:p>
          <a:p>
            <a:r>
              <a:rPr lang="en-US" altLang="ko-KR" sz="1100" dirty="0"/>
              <a:t>        }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.test3 {</a:t>
            </a:r>
          </a:p>
          <a:p>
            <a:r>
              <a:rPr lang="en-US" altLang="ko-KR" sz="1100" dirty="0"/>
              <a:t>            font-size: 50px;</a:t>
            </a:r>
          </a:p>
          <a:p>
            <a:r>
              <a:rPr lang="en-US" altLang="ko-KR" sz="1100" dirty="0"/>
              <a:t>            background-color: yellow;</a:t>
            </a:r>
          </a:p>
          <a:p>
            <a:r>
              <a:rPr lang="en-US" altLang="ko-KR" sz="1100" dirty="0"/>
              <a:t>        }</a:t>
            </a:r>
          </a:p>
          <a:p>
            <a:r>
              <a:rPr lang="en-US" altLang="ko-KR" sz="1100" dirty="0"/>
              <a:t>    &lt;/style&gt;</a:t>
            </a:r>
          </a:p>
          <a:p>
            <a:r>
              <a:rPr lang="en-US" altLang="ko-KR" sz="1100" dirty="0"/>
              <a:t>&lt;/head&gt;</a:t>
            </a:r>
          </a:p>
          <a:p>
            <a:endParaRPr lang="en-US" altLang="ko-KR" sz="1100" dirty="0"/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    &lt;span class="test1"&gt;&lt;/span&gt;</a:t>
            </a:r>
          </a:p>
          <a:p>
            <a:r>
              <a:rPr lang="en-US" altLang="ko-KR" sz="1100" dirty="0"/>
              <a:t>    &lt;span class="test2"&gt;2&lt;/span&gt;</a:t>
            </a:r>
          </a:p>
          <a:p>
            <a:r>
              <a:rPr lang="en-US" altLang="ko-KR" sz="1100" dirty="0"/>
              <a:t>    &lt;span class="test3"&gt;1&lt;/span&gt;</a:t>
            </a:r>
          </a:p>
          <a:p>
            <a:endParaRPr lang="en-US" altLang="ko-KR" sz="1100" dirty="0"/>
          </a:p>
          <a:p>
            <a:r>
              <a:rPr lang="en-US" altLang="ko-KR" sz="1100" dirty="0"/>
              <a:t>&lt;/body&gt;</a:t>
            </a:r>
          </a:p>
          <a:p>
            <a:endParaRPr lang="en-US" altLang="ko-KR" sz="1100" dirty="0"/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AC249-5717-B782-CF17-CFB42119B3D5}"/>
              </a:ext>
            </a:extLst>
          </p:cNvPr>
          <p:cNvSpPr txBox="1"/>
          <p:nvPr/>
        </p:nvSpPr>
        <p:spPr>
          <a:xfrm>
            <a:off x="5239656" y="1318021"/>
            <a:ext cx="695234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Vertical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-align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55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C9C795-3468-1FA4-1A8E-75B6036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0" y="1379377"/>
            <a:ext cx="6386999" cy="40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6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F5A473-809C-7B8B-F947-2A828763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876342"/>
            <a:ext cx="10350500" cy="51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5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투명도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 </a:t>
            </a:r>
            <a:r>
              <a:rPr lang="en-US" altLang="ko-KR" dirty="0"/>
              <a:t>x 4</a:t>
            </a:r>
          </a:p>
          <a:p>
            <a:r>
              <a:rPr lang="ko-KR" altLang="en-US" dirty="0"/>
              <a:t>각각 원하는 </a:t>
            </a:r>
            <a:r>
              <a:rPr lang="en-US" altLang="ko-KR" dirty="0"/>
              <a:t>opacity </a:t>
            </a:r>
            <a:r>
              <a:rPr lang="ko-KR" altLang="en-US" dirty="0"/>
              <a:t>속성을 적용하기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6889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Visibility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5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요소를 </a:t>
            </a:r>
            <a:r>
              <a:rPr lang="ko-KR" altLang="en-US" dirty="0">
                <a:solidFill>
                  <a:schemeClr val="accent2"/>
                </a:solidFill>
              </a:rPr>
              <a:t>숨기는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B38923-58F2-C08E-4ACE-DC5C2ECD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opacity</a:t>
            </a:r>
            <a:r>
              <a:rPr lang="en-US" altLang="ko-KR" dirty="0"/>
              <a:t>(</a:t>
            </a:r>
            <a:r>
              <a:rPr lang="ko-KR" altLang="en-US" dirty="0"/>
              <a:t>투명하게 만들기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모습만 숨기는 방법 </a:t>
            </a:r>
            <a:r>
              <a:rPr lang="en-US" altLang="ko-KR" dirty="0"/>
              <a:t>/ </a:t>
            </a:r>
            <a:r>
              <a:rPr lang="ko-KR" altLang="en-US" dirty="0"/>
              <a:t>속성 남음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visibility : hidden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모습과 속성을 숨기는 방법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display : none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그냥 없애 버리는 방법 </a:t>
            </a:r>
            <a:r>
              <a:rPr lang="en-US" altLang="ko-KR" dirty="0"/>
              <a:t>/ </a:t>
            </a:r>
            <a:r>
              <a:rPr lang="ko-KR" altLang="en-US" dirty="0"/>
              <a:t>자리도 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6928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55C5AE-3286-8D35-F96C-565362BDE083}"/>
              </a:ext>
            </a:extLst>
          </p:cNvPr>
          <p:cNvSpPr txBox="1"/>
          <p:nvPr/>
        </p:nvSpPr>
        <p:spPr>
          <a:xfrm>
            <a:off x="7503885" y="151179"/>
            <a:ext cx="444137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&lt;!DOCTYPE </a:t>
            </a:r>
            <a:r>
              <a:rPr lang="ko-KR" altLang="en-US" sz="1200" dirty="0" err="1"/>
              <a:t>html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&lt;</a:t>
            </a:r>
            <a:r>
              <a:rPr lang="ko-KR" altLang="en-US" sz="1200" dirty="0" err="1"/>
              <a:t>html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lang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en</a:t>
            </a:r>
            <a:r>
              <a:rPr lang="ko-KR" altLang="en-US" sz="1200" dirty="0"/>
              <a:t>"&gt;</a:t>
            </a:r>
          </a:p>
          <a:p>
            <a:r>
              <a:rPr lang="ko-KR" altLang="en-US" sz="1200" dirty="0"/>
              <a:t>&lt;</a:t>
            </a:r>
            <a:r>
              <a:rPr lang="ko-KR" altLang="en-US" sz="1200" dirty="0" err="1"/>
              <a:t>head</a:t>
            </a:r>
            <a:r>
              <a:rPr lang="ko-KR" altLang="en-US" sz="1200" dirty="0"/>
              <a:t>&gt;    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title</a:t>
            </a:r>
            <a:r>
              <a:rPr lang="ko-KR" altLang="en-US" sz="1200" dirty="0"/>
              <a:t>&gt;</a:t>
            </a:r>
            <a:r>
              <a:rPr lang="ko-KR" altLang="en-US" sz="1200" dirty="0" err="1"/>
              <a:t>Document</a:t>
            </a:r>
            <a:r>
              <a:rPr lang="ko-KR" altLang="en-US" sz="1200" dirty="0"/>
              <a:t>&lt;/</a:t>
            </a:r>
            <a:r>
              <a:rPr lang="ko-KR" altLang="en-US" sz="1200" dirty="0" err="1"/>
              <a:t>title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style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  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 {      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width</a:t>
            </a:r>
            <a:r>
              <a:rPr lang="ko-KR" altLang="en-US" sz="1200" dirty="0"/>
              <a:t>: 200px;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height</a:t>
            </a:r>
            <a:r>
              <a:rPr lang="ko-KR" altLang="en-US" sz="1200" dirty="0"/>
              <a:t>: 200px;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cursor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pointer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display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inline-block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}</a:t>
            </a:r>
          </a:p>
          <a:p>
            <a:r>
              <a:rPr lang="ko-KR" altLang="en-US" sz="1200" dirty="0"/>
              <a:t>    .</a:t>
            </a:r>
            <a:r>
              <a:rPr lang="ko-KR" altLang="en-US" sz="1200" dirty="0" err="1"/>
              <a:t>oppacity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background-color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aqua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opacity</a:t>
            </a:r>
            <a:r>
              <a:rPr lang="ko-KR" altLang="en-US" sz="1200" dirty="0"/>
              <a:t>: 1;      </a:t>
            </a:r>
          </a:p>
          <a:p>
            <a:r>
              <a:rPr lang="ko-KR" altLang="en-US" sz="1200" dirty="0"/>
              <a:t>    }</a:t>
            </a:r>
          </a:p>
          <a:p>
            <a:r>
              <a:rPr lang="ko-KR" altLang="en-US" sz="1200" dirty="0"/>
              <a:t>    .</a:t>
            </a:r>
            <a:r>
              <a:rPr lang="ko-KR" altLang="en-US" sz="1200" dirty="0" err="1"/>
              <a:t>visibility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background-color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greenyellow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visibility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visible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}</a:t>
            </a:r>
          </a:p>
          <a:p>
            <a:r>
              <a:rPr lang="ko-KR" altLang="en-US" sz="1200" dirty="0"/>
              <a:t>    .</a:t>
            </a:r>
            <a:r>
              <a:rPr lang="ko-KR" altLang="en-US" sz="1200" dirty="0" err="1"/>
              <a:t>display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background-color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dodgerblue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}</a:t>
            </a:r>
          </a:p>
          <a:p>
            <a:r>
              <a:rPr lang="ko-KR" altLang="en-US" sz="1200" dirty="0"/>
              <a:t>    .</a:t>
            </a:r>
            <a:r>
              <a:rPr lang="ko-KR" altLang="en-US" sz="1200" dirty="0" err="1"/>
              <a:t>last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background-color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violet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}</a:t>
            </a:r>
          </a:p>
          <a:p>
            <a:r>
              <a:rPr lang="ko-KR" altLang="en-US" sz="1200" dirty="0"/>
              <a:t>    </a:t>
            </a:r>
          </a:p>
          <a:p>
            <a:r>
              <a:rPr lang="ko-KR" altLang="en-US" sz="1200" dirty="0"/>
              <a:t>  &lt;/</a:t>
            </a:r>
            <a:r>
              <a:rPr lang="ko-KR" altLang="en-US" sz="1200" dirty="0" err="1"/>
              <a:t>style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&lt;/</a:t>
            </a:r>
            <a:r>
              <a:rPr lang="ko-KR" altLang="en-US" sz="1200" dirty="0" err="1"/>
              <a:t>head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&lt;</a:t>
            </a:r>
            <a:r>
              <a:rPr lang="ko-KR" altLang="en-US" sz="1200" dirty="0" err="1"/>
              <a:t>body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class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oppacity</a:t>
            </a:r>
            <a:r>
              <a:rPr lang="ko-KR" altLang="en-US" sz="1200" dirty="0"/>
              <a:t>"&gt;</a:t>
            </a:r>
            <a:r>
              <a:rPr lang="ko-KR" altLang="en-US" sz="1200" dirty="0" err="1"/>
              <a:t>oppacity</a:t>
            </a:r>
            <a:r>
              <a:rPr lang="ko-KR" altLang="en-US" sz="1200" dirty="0"/>
              <a:t>&lt;/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class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visibility</a:t>
            </a:r>
            <a:r>
              <a:rPr lang="ko-KR" altLang="en-US" sz="1200" dirty="0"/>
              <a:t>"&gt;</a:t>
            </a:r>
            <a:r>
              <a:rPr lang="ko-KR" altLang="en-US" sz="1200" dirty="0" err="1"/>
              <a:t>visibility</a:t>
            </a:r>
            <a:r>
              <a:rPr lang="ko-KR" altLang="en-US" sz="1200" dirty="0"/>
              <a:t>&lt;/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class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display</a:t>
            </a:r>
            <a:r>
              <a:rPr lang="ko-KR" altLang="en-US" sz="1200" dirty="0"/>
              <a:t>"&gt;</a:t>
            </a:r>
            <a:r>
              <a:rPr lang="ko-KR" altLang="en-US" sz="1200" dirty="0" err="1"/>
              <a:t>display</a:t>
            </a:r>
            <a:r>
              <a:rPr lang="ko-KR" altLang="en-US" sz="1200" dirty="0"/>
              <a:t>&lt;/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class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last</a:t>
            </a:r>
            <a:r>
              <a:rPr lang="ko-KR" altLang="en-US" sz="1200" dirty="0"/>
              <a:t>"&gt;</a:t>
            </a:r>
            <a:r>
              <a:rPr lang="ko-KR" altLang="en-US" sz="1200" dirty="0" err="1"/>
              <a:t>last</a:t>
            </a:r>
            <a:r>
              <a:rPr lang="ko-KR" altLang="en-US" sz="1200" dirty="0"/>
              <a:t>&lt;/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&lt;/</a:t>
            </a:r>
            <a:r>
              <a:rPr lang="ko-KR" altLang="en-US" sz="1200" dirty="0" err="1"/>
              <a:t>body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&lt;/</a:t>
            </a:r>
            <a:r>
              <a:rPr lang="ko-KR" altLang="en-US" sz="1200" dirty="0" err="1"/>
              <a:t>html</a:t>
            </a:r>
            <a:r>
              <a:rPr lang="ko-KR" altLang="en-US" sz="1200" dirty="0"/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8B491-2704-3E6C-19E6-063C4C6A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97" y="2407166"/>
            <a:ext cx="6177303" cy="17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4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9B2BAF-34B2-B819-1B39-077AAD91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55" y="1181307"/>
            <a:ext cx="5404289" cy="44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0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232BB-ACF2-7828-2663-63ACF683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6" y="662807"/>
            <a:ext cx="6380148" cy="55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1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A9AED-6526-9ADB-A12F-B390E03E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91" y="615564"/>
            <a:ext cx="7315617" cy="5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1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1252-2FC3-8367-BFC4-A26505FC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57" y="699063"/>
            <a:ext cx="6523485" cy="5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6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A04797-27DA-D214-FD87-7683163B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1" y="1057229"/>
            <a:ext cx="10793998" cy="53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91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14DE58-FE9F-6B93-46D2-CBC57A86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5" y="965948"/>
            <a:ext cx="10786349" cy="55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10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E337A-72E9-FBAF-2494-BA00B3B0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536007"/>
            <a:ext cx="10160000" cy="37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1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3CD38F-B43D-9041-2B51-8613A254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781677"/>
            <a:ext cx="10185400" cy="52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1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문자에 대한 속성</a:t>
            </a:r>
          </a:p>
        </p:txBody>
      </p:sp>
    </p:spTree>
    <p:extLst>
      <p:ext uri="{BB962C8B-B14F-4D97-AF65-F5344CB8AC3E}">
        <p14:creationId xmlns:p14="http://schemas.microsoft.com/office/powerpoint/2010/main" val="207039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640C67-0A7C-EB37-40C1-C5FD7A87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40" y="1426405"/>
            <a:ext cx="4883520" cy="4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ACC14D-8F18-F056-549F-93A10B4F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71" y="895428"/>
            <a:ext cx="4845457" cy="5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7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E2B273-A1D6-2794-1F2F-310E367D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3" y="938677"/>
            <a:ext cx="9684588" cy="49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5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93F1B-0465-7B78-B022-8EE3439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922627"/>
            <a:ext cx="10951618" cy="5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F15553-0B69-9B7D-57E2-56D2D5B5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0" y="1440458"/>
            <a:ext cx="10289219" cy="39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문자 속성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span </a:t>
            </a:r>
            <a:r>
              <a:rPr lang="ko-KR" altLang="en-US" dirty="0"/>
              <a:t>요소 </a:t>
            </a:r>
            <a:r>
              <a:rPr lang="en-US" altLang="ko-KR" dirty="0"/>
              <a:t>3</a:t>
            </a:r>
            <a:r>
              <a:rPr lang="ko-KR" altLang="en-US" dirty="0"/>
              <a:t>개를 선언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span </a:t>
            </a:r>
            <a:r>
              <a:rPr lang="ko-KR" altLang="en-US" dirty="0"/>
              <a:t>에 원하는 내용 입력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span </a:t>
            </a:r>
            <a:r>
              <a:rPr lang="ko-KR" altLang="en-US" dirty="0"/>
              <a:t>요소에 각기 다른 </a:t>
            </a:r>
            <a:r>
              <a:rPr lang="en-US" altLang="ko-KR" dirty="0"/>
              <a:t>font-family, font-size, font-weight, line-height, text-decoration </a:t>
            </a:r>
            <a:r>
              <a:rPr lang="ko-KR" altLang="en-US" dirty="0"/>
              <a:t>적용</a:t>
            </a:r>
            <a:endParaRPr lang="en-US" altLang="ko-KR" dirty="0"/>
          </a:p>
          <a:p>
            <a:r>
              <a:rPr lang="ko-KR" altLang="en-US" dirty="0"/>
              <a:t>첫번째 </a:t>
            </a:r>
            <a:r>
              <a:rPr lang="en-US" altLang="ko-KR" dirty="0"/>
              <a:t>span </a:t>
            </a:r>
            <a:r>
              <a:rPr lang="ko-KR" altLang="en-US" dirty="0"/>
              <a:t>은 왼쪽 정렬</a:t>
            </a:r>
            <a:r>
              <a:rPr lang="en-US" altLang="ko-KR" dirty="0"/>
              <a:t>,</a:t>
            </a:r>
            <a:r>
              <a:rPr lang="ko-KR" altLang="en-US" dirty="0"/>
              <a:t> 두번째는 중앙</a:t>
            </a:r>
            <a:r>
              <a:rPr lang="en-US" altLang="ko-KR" dirty="0"/>
              <a:t>,</a:t>
            </a:r>
            <a:r>
              <a:rPr lang="ko-KR" altLang="en-US" dirty="0"/>
              <a:t> 세번째는 가운데 정렬</a:t>
            </a:r>
          </a:p>
        </p:txBody>
      </p:sp>
    </p:spTree>
    <p:extLst>
      <p:ext uri="{BB962C8B-B14F-4D97-AF65-F5344CB8AC3E}">
        <p14:creationId xmlns:p14="http://schemas.microsoft.com/office/powerpoint/2010/main" val="2370733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60083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315020-B322-91A7-62B7-1E0EF481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92" y="1679520"/>
            <a:ext cx="6838215" cy="3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35A1B-090C-EC1A-B21A-4795BF21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60" y="1625879"/>
            <a:ext cx="7835880" cy="36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4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1E921F-9F1F-FB6F-450F-9585E6E6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86" y="1473994"/>
            <a:ext cx="4925112" cy="4867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FD4BB-C06D-90A6-E084-B8C6AE961946}"/>
              </a:ext>
            </a:extLst>
          </p:cNvPr>
          <p:cNvSpPr txBox="1"/>
          <p:nvPr/>
        </p:nvSpPr>
        <p:spPr>
          <a:xfrm>
            <a:off x="667658" y="1599647"/>
            <a:ext cx="5428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02FEB5-82F5-CA32-199B-E5E5411E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백그라운드 컬러 위에 이미지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254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395A0D-6ACF-BE34-2BF8-A8BF2717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021049"/>
            <a:ext cx="7606573" cy="4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18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2818C2-4723-B02B-814E-F2691C46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" y="859950"/>
            <a:ext cx="10609943" cy="5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0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464" y="1300842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857557-789F-C8A5-3A46-2800E682382E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top right;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932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4" y="286974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center;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741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416" y="1869621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100px 30px;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EB0CD-7CFA-BE14-E928-2BB5A7E32307}"/>
              </a:ext>
            </a:extLst>
          </p:cNvPr>
          <p:cNvSpPr txBox="1"/>
          <p:nvPr/>
        </p:nvSpPr>
        <p:spPr>
          <a:xfrm>
            <a:off x="3795230" y="1500289"/>
            <a:ext cx="76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67B18-AEAD-1E66-B7EA-4F3747E029F1}"/>
              </a:ext>
            </a:extLst>
          </p:cNvPr>
          <p:cNvSpPr txBox="1"/>
          <p:nvPr/>
        </p:nvSpPr>
        <p:spPr>
          <a:xfrm>
            <a:off x="2017230" y="3000372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100px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882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6C6C2C-AB42-619B-4FA1-A5879014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05" y="1060204"/>
            <a:ext cx="11068790" cy="47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95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198686-853F-63B0-847A-40CBFDED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47" y="1005524"/>
            <a:ext cx="7258905" cy="48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43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878114" y="2858633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60"/>
          <a:stretch/>
        </p:blipFill>
        <p:spPr bwMode="auto">
          <a:xfrm>
            <a:off x="878114" y="2858634"/>
            <a:ext cx="4651829" cy="26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878114" y="1536018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cover;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EB592-B05D-EA7B-DEA7-FBEF880E15C5}"/>
              </a:ext>
            </a:extLst>
          </p:cNvPr>
          <p:cNvSpPr/>
          <p:nvPr/>
        </p:nvSpPr>
        <p:spPr>
          <a:xfrm>
            <a:off x="6662057" y="2858632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브라보 라이언">
            <a:extLst>
              <a:ext uri="{FF2B5EF4-FFF2-40B4-BE49-F238E27FC236}">
                <a16:creationId xmlns:a16="http://schemas.microsoft.com/office/drawing/2014/main" id="{9E4A241D-8BC2-2263-B360-642C8C5EE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7"/>
          <a:stretch/>
        </p:blipFill>
        <p:spPr bwMode="auto">
          <a:xfrm>
            <a:off x="6662057" y="2858633"/>
            <a:ext cx="2772229" cy="26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FA116F-EA3D-D2D1-606F-D18F609238F8}"/>
              </a:ext>
            </a:extLst>
          </p:cNvPr>
          <p:cNvSpPr/>
          <p:nvPr/>
        </p:nvSpPr>
        <p:spPr>
          <a:xfrm>
            <a:off x="6662057" y="1536017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contain;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68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98DCA8-5AE5-ADEE-9C12-C173704B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79" y="1272022"/>
            <a:ext cx="9698642" cy="43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771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7FB39-35C4-6887-E396-C19CD20223D4}"/>
              </a:ext>
            </a:extLst>
          </p:cNvPr>
          <p:cNvSpPr txBox="1"/>
          <p:nvPr/>
        </p:nvSpPr>
        <p:spPr>
          <a:xfrm>
            <a:off x="841829" y="1305341"/>
            <a:ext cx="98406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&lt;style&gt;</a:t>
            </a:r>
          </a:p>
          <a:p>
            <a:r>
              <a:rPr lang="en-US" altLang="ko-KR" dirty="0"/>
              <a:t>        body {</a:t>
            </a:r>
          </a:p>
          <a:p>
            <a:r>
              <a:rPr lang="en-US" altLang="ko-KR" dirty="0"/>
              <a:t>            height: 3000px;</a:t>
            </a:r>
          </a:p>
          <a:p>
            <a:r>
              <a:rPr lang="en-US" altLang="ko-KR" dirty="0"/>
              <a:t>        }</a:t>
            </a:r>
          </a:p>
          <a:p>
            <a:br>
              <a:rPr lang="en-US" altLang="ko-KR" dirty="0"/>
            </a:br>
            <a:r>
              <a:rPr lang="en-US" altLang="ko-KR" dirty="0"/>
              <a:t>        div {</a:t>
            </a:r>
          </a:p>
          <a:p>
            <a:r>
              <a:rPr lang="en-US" altLang="ko-KR" dirty="0"/>
              <a:t>            background-color: orange;</a:t>
            </a:r>
          </a:p>
          <a:p>
            <a:r>
              <a:rPr lang="en-US" altLang="ko-KR" dirty="0"/>
              <a:t>            background-image: </a:t>
            </a:r>
            <a:r>
              <a:rPr lang="en-US" altLang="ko-KR" dirty="0" err="1"/>
              <a:t>url</a:t>
            </a:r>
            <a:r>
              <a:rPr lang="en-US" altLang="ko-KR" dirty="0"/>
              <a:t>("https://item.kakaocdn.net/do/d84248170c2c52303db27306a00fb861f604e7b0e6900f9ac53a43965300eb9a");</a:t>
            </a:r>
          </a:p>
          <a:p>
            <a:r>
              <a:rPr lang="en-US" altLang="ko-KR" dirty="0"/>
              <a:t>            height: 900px;</a:t>
            </a:r>
          </a:p>
          <a:p>
            <a:r>
              <a:rPr lang="en-US" altLang="ko-KR" dirty="0"/>
              <a:t>            background-size: cover;</a:t>
            </a:r>
          </a:p>
          <a:p>
            <a:r>
              <a:rPr lang="en-US" altLang="ko-KR" dirty="0"/>
              <a:t>            background-attachment: scroll;</a:t>
            </a:r>
          </a:p>
          <a:p>
            <a:r>
              <a:rPr lang="en-US" altLang="ko-KR" dirty="0"/>
              <a:t>        }</a:t>
            </a:r>
          </a:p>
          <a:p>
            <a:r>
              <a:rPr lang="en-US" altLang="ko-KR" dirty="0"/>
              <a:t>    &lt;/style&gt;</a:t>
            </a:r>
          </a:p>
        </p:txBody>
      </p:sp>
    </p:spTree>
    <p:extLst>
      <p:ext uri="{BB962C8B-B14F-4D97-AF65-F5344CB8AC3E}">
        <p14:creationId xmlns:p14="http://schemas.microsoft.com/office/powerpoint/2010/main" val="999189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0DFC7-4B99-B579-C0B3-46AF97AE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accent2"/>
                </a:solidFill>
              </a:rPr>
              <a:t>그라데이션</a:t>
            </a:r>
            <a:r>
              <a:rPr lang="ko-KR" altLang="en-US" dirty="0"/>
              <a:t> 넣기</a:t>
            </a:r>
            <a:r>
              <a:rPr lang="en-US" altLang="ko-KR" dirty="0"/>
              <a:t>!(</a:t>
            </a:r>
            <a:r>
              <a:rPr lang="ko-KR" altLang="en-US" dirty="0"/>
              <a:t>알아만 두자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F8379A-E7BE-6347-BF96-91EA00F94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accent2"/>
                </a:solidFill>
              </a:rPr>
              <a:t>그라데이션</a:t>
            </a:r>
            <a:r>
              <a:rPr lang="ko-KR" altLang="en-US" dirty="0"/>
              <a:t> 컬러를 백그라운드 요소로 삽입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background : linear-gradient()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</a:rPr>
              <a:t>색상</a:t>
            </a:r>
            <a:r>
              <a:rPr lang="en-US" altLang="ko-KR" dirty="0">
                <a:solidFill>
                  <a:srgbClr val="00B050"/>
                </a:solidFill>
              </a:rPr>
              <a:t>1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| </a:t>
            </a:r>
            <a:r>
              <a:rPr lang="ko-KR" altLang="en-US" dirty="0">
                <a:solidFill>
                  <a:srgbClr val="00B050"/>
                </a:solidFill>
              </a:rPr>
              <a:t>색상</a:t>
            </a:r>
            <a:r>
              <a:rPr lang="en-US" altLang="ko-KR" dirty="0">
                <a:solidFill>
                  <a:srgbClr val="00B050"/>
                </a:solidFill>
              </a:rPr>
              <a:t>2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상하로 색 </a:t>
            </a:r>
            <a:r>
              <a:rPr lang="en-US" altLang="ko-KR" dirty="0"/>
              <a:t>2</a:t>
            </a:r>
            <a:r>
              <a:rPr lang="ko-KR" altLang="en-US" dirty="0"/>
              <a:t>개 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</a:rPr>
              <a:t>방향 </a:t>
            </a:r>
            <a:r>
              <a:rPr lang="en-US" altLang="ko-KR" dirty="0">
                <a:solidFill>
                  <a:srgbClr val="00B050"/>
                </a:solidFill>
              </a:rPr>
              <a:t>| </a:t>
            </a:r>
            <a:r>
              <a:rPr lang="ko-KR" altLang="en-US" dirty="0">
                <a:solidFill>
                  <a:srgbClr val="00B050"/>
                </a:solidFill>
              </a:rPr>
              <a:t>색상</a:t>
            </a:r>
            <a:r>
              <a:rPr lang="en-US" altLang="ko-KR" dirty="0">
                <a:solidFill>
                  <a:srgbClr val="00B050"/>
                </a:solidFill>
              </a:rPr>
              <a:t>1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| </a:t>
            </a:r>
            <a:r>
              <a:rPr lang="ko-KR" altLang="en-US" dirty="0">
                <a:solidFill>
                  <a:srgbClr val="00B050"/>
                </a:solidFill>
              </a:rPr>
              <a:t>색상</a:t>
            </a:r>
            <a:r>
              <a:rPr lang="en-US" altLang="ko-KR" dirty="0">
                <a:solidFill>
                  <a:srgbClr val="00B050"/>
                </a:solidFill>
              </a:rPr>
              <a:t>2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해당 방향으로 색상 </a:t>
            </a:r>
            <a:r>
              <a:rPr lang="en-US" altLang="ko-KR" dirty="0"/>
              <a:t>2</a:t>
            </a:r>
            <a:r>
              <a:rPr lang="ko-KR" altLang="en-US" dirty="0"/>
              <a:t>개 지정</a:t>
            </a:r>
            <a:r>
              <a:rPr lang="en-US" altLang="ko-KR" dirty="0"/>
              <a:t>(ex, 90deg blue</a:t>
            </a:r>
            <a:r>
              <a:rPr lang="ko-KR" altLang="en-US" dirty="0"/>
              <a:t> </a:t>
            </a:r>
            <a:r>
              <a:rPr lang="en-US" altLang="ko-KR" dirty="0"/>
              <a:t>red)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</a:rPr>
              <a:t>방향 </a:t>
            </a:r>
            <a:r>
              <a:rPr lang="en-US" altLang="ko-KR" dirty="0">
                <a:solidFill>
                  <a:srgbClr val="00B050"/>
                </a:solidFill>
              </a:rPr>
              <a:t>| </a:t>
            </a:r>
            <a:r>
              <a:rPr lang="ko-KR" altLang="en-US" dirty="0">
                <a:solidFill>
                  <a:srgbClr val="00B050"/>
                </a:solidFill>
              </a:rPr>
              <a:t>색상</a:t>
            </a:r>
            <a:r>
              <a:rPr lang="en-US" altLang="ko-KR" dirty="0">
                <a:solidFill>
                  <a:srgbClr val="00B050"/>
                </a:solidFill>
              </a:rPr>
              <a:t>1 | </a:t>
            </a:r>
            <a:r>
              <a:rPr lang="ko-KR" altLang="en-US" dirty="0">
                <a:solidFill>
                  <a:srgbClr val="00B050"/>
                </a:solidFill>
              </a:rPr>
              <a:t>색상</a:t>
            </a:r>
            <a:r>
              <a:rPr lang="en-US" altLang="ko-KR" dirty="0">
                <a:solidFill>
                  <a:srgbClr val="00B050"/>
                </a:solidFill>
              </a:rPr>
              <a:t>1</a:t>
            </a:r>
            <a:r>
              <a:rPr lang="ko-KR" altLang="en-US" dirty="0">
                <a:solidFill>
                  <a:srgbClr val="00B050"/>
                </a:solidFill>
              </a:rPr>
              <a:t>의 비중 </a:t>
            </a:r>
            <a:r>
              <a:rPr lang="en-US" altLang="ko-KR" dirty="0">
                <a:solidFill>
                  <a:srgbClr val="00B050"/>
                </a:solidFill>
              </a:rPr>
              <a:t>| </a:t>
            </a:r>
            <a:r>
              <a:rPr lang="ko-KR" altLang="en-US" dirty="0">
                <a:solidFill>
                  <a:srgbClr val="00B050"/>
                </a:solidFill>
              </a:rPr>
              <a:t>색상</a:t>
            </a:r>
            <a:r>
              <a:rPr lang="en-US" altLang="ko-KR" dirty="0">
                <a:solidFill>
                  <a:srgbClr val="00B050"/>
                </a:solidFill>
              </a:rPr>
              <a:t>2 </a:t>
            </a:r>
            <a:r>
              <a:rPr lang="en-US" altLang="ko-KR" dirty="0"/>
              <a:t>: </a:t>
            </a:r>
            <a:r>
              <a:rPr lang="ko-KR" altLang="en-US" dirty="0"/>
              <a:t>색상 </a:t>
            </a:r>
            <a:r>
              <a:rPr lang="en-US" altLang="ko-KR" dirty="0"/>
              <a:t>1</a:t>
            </a:r>
            <a:r>
              <a:rPr lang="ko-KR" altLang="en-US" dirty="0"/>
              <a:t>의 비중을 </a:t>
            </a:r>
            <a:r>
              <a:rPr lang="en-US" altLang="ko-KR" dirty="0"/>
              <a:t>% 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00B050"/>
                </a:solidFill>
              </a:rPr>
              <a:t>방향 </a:t>
            </a:r>
            <a:r>
              <a:rPr lang="en-US" altLang="ko-KR" dirty="0">
                <a:solidFill>
                  <a:srgbClr val="00B050"/>
                </a:solidFill>
              </a:rPr>
              <a:t>| </a:t>
            </a:r>
            <a:r>
              <a:rPr lang="ko-KR" altLang="en-US" dirty="0">
                <a:solidFill>
                  <a:srgbClr val="00B050"/>
                </a:solidFill>
              </a:rPr>
              <a:t>색상</a:t>
            </a:r>
            <a:r>
              <a:rPr lang="en-US" altLang="ko-KR" dirty="0">
                <a:solidFill>
                  <a:srgbClr val="00B050"/>
                </a:solidFill>
              </a:rPr>
              <a:t>1 | </a:t>
            </a:r>
            <a:r>
              <a:rPr lang="ko-KR" altLang="en-US" dirty="0">
                <a:solidFill>
                  <a:srgbClr val="00B050"/>
                </a:solidFill>
              </a:rPr>
              <a:t>색상</a:t>
            </a:r>
            <a:r>
              <a:rPr lang="en-US" altLang="ko-KR" dirty="0">
                <a:solidFill>
                  <a:srgbClr val="00B050"/>
                </a:solidFill>
              </a:rPr>
              <a:t>2 | </a:t>
            </a:r>
            <a:r>
              <a:rPr lang="ko-KR" altLang="en-US" dirty="0">
                <a:solidFill>
                  <a:srgbClr val="00B050"/>
                </a:solidFill>
              </a:rPr>
              <a:t>색상</a:t>
            </a:r>
            <a:r>
              <a:rPr lang="en-US" altLang="ko-KR" dirty="0">
                <a:solidFill>
                  <a:srgbClr val="00B050"/>
                </a:solidFill>
              </a:rPr>
              <a:t>3</a:t>
            </a:r>
            <a:r>
              <a:rPr lang="en-US" altLang="ko-KR" dirty="0"/>
              <a:t> : </a:t>
            </a:r>
            <a:r>
              <a:rPr lang="ko-KR" altLang="en-US" dirty="0"/>
              <a:t>색상 </a:t>
            </a:r>
            <a:r>
              <a:rPr lang="en-US" altLang="ko-KR" dirty="0"/>
              <a:t>3</a:t>
            </a:r>
            <a:r>
              <a:rPr lang="ko-KR" altLang="en-US" dirty="0"/>
              <a:t>개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https://developer.mozilla.org/en-US/docs/Web/CSS/gradient/linear-gradient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69292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441058-A23A-F069-039C-48DEEC5B52A9}"/>
              </a:ext>
            </a:extLst>
          </p:cNvPr>
          <p:cNvSpPr txBox="1"/>
          <p:nvPr/>
        </p:nvSpPr>
        <p:spPr>
          <a:xfrm>
            <a:off x="4123764" y="251207"/>
            <a:ext cx="5360894" cy="635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.grad-1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linear-gradient(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.grad-2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linear-gradient(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90deg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.grad-3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linear-gradient(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90deg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75%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.grad-4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linear-gradient(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gold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"grad-1"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"grad-2"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"grad-3"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"grad-4"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0C5EA2-9BEE-CB5D-5A5E-58080345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5" y="0"/>
            <a:ext cx="2361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61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배경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096161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800px 500px </a:t>
            </a:r>
            <a:r>
              <a:rPr lang="ko-KR" altLang="en-US" dirty="0"/>
              <a:t>배경색 하늘색 </a:t>
            </a:r>
            <a:r>
              <a:rPr lang="en-US" altLang="ko-KR" dirty="0"/>
              <a:t>div</a:t>
            </a:r>
            <a:r>
              <a:rPr lang="ko-KR" altLang="en-US" dirty="0"/>
              <a:t> 선언 </a:t>
            </a:r>
            <a:r>
              <a:rPr lang="en-US" altLang="ko-KR" dirty="0"/>
              <a:t>x 3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div</a:t>
            </a:r>
          </a:p>
          <a:p>
            <a:pPr lvl="1"/>
            <a:r>
              <a:rPr lang="ko-KR" altLang="en-US" dirty="0"/>
              <a:t>라이언 이미지</a:t>
            </a:r>
            <a:r>
              <a:rPr lang="en-US" altLang="ko-KR" dirty="0"/>
              <a:t> </a:t>
            </a:r>
            <a:r>
              <a:rPr lang="ko-KR" altLang="en-US" dirty="0"/>
              <a:t>크기 그대로 수직 중앙에 배치</a:t>
            </a:r>
            <a:r>
              <a:rPr lang="en-US" altLang="ko-KR" dirty="0"/>
              <a:t>, x</a:t>
            </a:r>
            <a:r>
              <a:rPr lang="ko-KR" altLang="en-US" dirty="0"/>
              <a:t> 축으로만 반복하도록 설정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div</a:t>
            </a:r>
          </a:p>
          <a:p>
            <a:pPr lvl="1"/>
            <a:r>
              <a:rPr lang="ko-KR" altLang="en-US" dirty="0"/>
              <a:t>라이언 이미지의 크기를 짧은 축에 맞추고</a:t>
            </a:r>
            <a:r>
              <a:rPr lang="en-US" altLang="ko-KR" dirty="0"/>
              <a:t>,</a:t>
            </a:r>
            <a:r>
              <a:rPr lang="ko-KR" altLang="en-US" dirty="0"/>
              <a:t> 왼쪽에서 </a:t>
            </a:r>
            <a:r>
              <a:rPr lang="en-US" altLang="ko-KR" dirty="0"/>
              <a:t>100px </a:t>
            </a:r>
            <a:r>
              <a:rPr lang="ko-KR" altLang="en-US" dirty="0"/>
              <a:t>위에서 </a:t>
            </a:r>
            <a:r>
              <a:rPr lang="en-US" altLang="ko-KR" dirty="0"/>
              <a:t>30px </a:t>
            </a:r>
            <a:r>
              <a:rPr lang="ko-KR" altLang="en-US" dirty="0"/>
              <a:t>떨어지도록 설정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div</a:t>
            </a:r>
          </a:p>
          <a:p>
            <a:pPr lvl="1"/>
            <a:r>
              <a:rPr lang="ko-KR" altLang="en-US" dirty="0"/>
              <a:t>라이언 이미지의 크기를 긴 축에 맞추고</a:t>
            </a:r>
            <a:r>
              <a:rPr lang="en-US" altLang="ko-KR" dirty="0"/>
              <a:t>,</a:t>
            </a:r>
            <a:r>
              <a:rPr lang="ko-KR" altLang="en-US" dirty="0"/>
              <a:t> 포지션 값 조정해 보기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029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C4B039-A921-11CB-A326-DFC4B2EF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2" y="578518"/>
            <a:ext cx="10429568" cy="57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9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378F0-0762-1F40-CE8E-324D0D76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0" y="521406"/>
            <a:ext cx="10842172" cy="5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36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CAA3D-D2F2-8609-A32C-8E039F45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6" y="362014"/>
            <a:ext cx="10729817" cy="61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27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69FBD1-2F98-8387-B13E-08BB984E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406111"/>
            <a:ext cx="11002337" cy="6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2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B5401-4976-F6DD-146C-956D8A86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87271"/>
            <a:ext cx="11306629" cy="60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6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39269-7639-8FA7-3298-8AE00BF7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7" y="453705"/>
            <a:ext cx="9455445" cy="59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182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relative / absolute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fixed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096161"/>
          </a:xfrm>
        </p:spPr>
        <p:txBody>
          <a:bodyPr>
            <a:normAutofit/>
          </a:bodyPr>
          <a:lstStyle/>
          <a:p>
            <a:r>
              <a:rPr lang="ko-KR" altLang="en-US" dirty="0"/>
              <a:t>수업 코드를 변경하여 아래의 기준을 충족 시키기</a:t>
            </a:r>
            <a:endParaRPr lang="en-US" altLang="ko-KR" dirty="0"/>
          </a:p>
          <a:p>
            <a:r>
              <a:rPr lang="ko-KR" altLang="en-US" dirty="0"/>
              <a:t>컨테이너의 크기를 </a:t>
            </a:r>
            <a:r>
              <a:rPr lang="en-US" altLang="ko-KR" dirty="0"/>
              <a:t>500px, 500px </a:t>
            </a:r>
            <a:r>
              <a:rPr lang="ko-KR" altLang="en-US" dirty="0" err="1"/>
              <a:t>으로</a:t>
            </a:r>
            <a:r>
              <a:rPr lang="ko-KR" altLang="en-US" dirty="0"/>
              <a:t> 변경</a:t>
            </a:r>
            <a:endParaRPr lang="en-US" altLang="ko-KR" dirty="0"/>
          </a:p>
          <a:p>
            <a:r>
              <a:rPr lang="en-US" altLang="ko-KR" dirty="0"/>
              <a:t>Item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/>
              <a:t>은 자기 자신을 기준으로 왼쪽 </a:t>
            </a:r>
            <a:r>
              <a:rPr lang="en-US" altLang="ko-KR" dirty="0"/>
              <a:t>50px, </a:t>
            </a:r>
            <a:r>
              <a:rPr lang="ko-KR" altLang="en-US" dirty="0"/>
              <a:t>위쪽 </a:t>
            </a:r>
            <a:r>
              <a:rPr lang="en-US" altLang="ko-KR" dirty="0"/>
              <a:t>30px </a:t>
            </a:r>
            <a:r>
              <a:rPr lang="ko-KR" altLang="en-US" dirty="0"/>
              <a:t>에 위치</a:t>
            </a:r>
            <a:endParaRPr lang="en-US" altLang="ko-KR" dirty="0"/>
          </a:p>
          <a:p>
            <a:r>
              <a:rPr lang="en-US" altLang="ko-KR" dirty="0"/>
              <a:t>Item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는 컨테이너를 기준으로 오른쪽 </a:t>
            </a:r>
            <a:r>
              <a:rPr lang="en-US" altLang="ko-KR" dirty="0"/>
              <a:t>30px, </a:t>
            </a:r>
            <a:r>
              <a:rPr lang="ko-KR" altLang="en-US" dirty="0"/>
              <a:t>아래쪽 </a:t>
            </a:r>
            <a:r>
              <a:rPr lang="en-US" altLang="ko-KR" dirty="0"/>
              <a:t>100px </a:t>
            </a:r>
            <a:r>
              <a:rPr lang="ko-KR" altLang="en-US" dirty="0"/>
              <a:t>에 위치</a:t>
            </a:r>
            <a:r>
              <a:rPr lang="en-US" altLang="ko-KR" dirty="0"/>
              <a:t>item 3 </a:t>
            </a:r>
            <a:r>
              <a:rPr lang="ko-KR" altLang="en-US" dirty="0"/>
              <a:t>는 </a:t>
            </a:r>
            <a:r>
              <a:rPr lang="ko-KR" altLang="en-US" dirty="0" err="1"/>
              <a:t>뷰포트를</a:t>
            </a:r>
            <a:r>
              <a:rPr lang="ko-KR" altLang="en-US" dirty="0"/>
              <a:t> 기준으로 오른쪽 </a:t>
            </a:r>
            <a:r>
              <a:rPr lang="en-US" altLang="ko-KR" dirty="0"/>
              <a:t>100px, </a:t>
            </a:r>
            <a:r>
              <a:rPr lang="ko-KR" altLang="en-US" dirty="0"/>
              <a:t>위 </a:t>
            </a:r>
            <a:r>
              <a:rPr lang="en-US" altLang="ko-KR" dirty="0"/>
              <a:t>100px </a:t>
            </a:r>
            <a:r>
              <a:rPr lang="ko-KR" altLang="en-US" dirty="0"/>
              <a:t>에 위치 시키기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5412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5AADF5-5CDD-D1FB-1A33-FEE0B935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492514"/>
            <a:ext cx="11001829" cy="58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4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ADFA6-EB2F-224A-08DA-150555D4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9" y="334304"/>
            <a:ext cx="10999926" cy="6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862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553C8-A116-45CC-F755-04F90932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500399"/>
            <a:ext cx="10992199" cy="5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04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요소 쌓임 순서 및 </a:t>
            </a:r>
            <a:r>
              <a:rPr lang="en-US" altLang="ko-KR" dirty="0"/>
              <a:t>z-index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096161"/>
          </a:xfrm>
        </p:spPr>
        <p:txBody>
          <a:bodyPr>
            <a:normAutofit/>
          </a:bodyPr>
          <a:lstStyle/>
          <a:p>
            <a:r>
              <a:rPr lang="en-US" altLang="ko-KR" dirty="0"/>
              <a:t>500px 500px </a:t>
            </a:r>
            <a:r>
              <a:rPr lang="ko-KR" altLang="en-US" dirty="0"/>
              <a:t>컨테이너 선언</a:t>
            </a:r>
            <a:endParaRPr lang="en-US" altLang="ko-KR" dirty="0"/>
          </a:p>
          <a:p>
            <a:r>
              <a:rPr lang="en-US" altLang="ko-KR" dirty="0"/>
              <a:t>100px 100px </a:t>
            </a:r>
            <a:r>
              <a:rPr lang="ko-KR" altLang="en-US" dirty="0"/>
              <a:t>아이템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2,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ko-KR" altLang="en-US" dirty="0"/>
              <a:t>아이템 </a:t>
            </a:r>
            <a:r>
              <a:rPr lang="en-US" altLang="ko-KR" dirty="0"/>
              <a:t>2</a:t>
            </a:r>
            <a:r>
              <a:rPr lang="ko-KR" altLang="en-US" dirty="0"/>
              <a:t>는 </a:t>
            </a:r>
            <a:r>
              <a:rPr lang="en-US" altLang="ko-KR" dirty="0"/>
              <a:t>top, left 30px</a:t>
            </a:r>
          </a:p>
          <a:p>
            <a:r>
              <a:rPr lang="ko-KR" altLang="en-US" dirty="0"/>
              <a:t>아이템 </a:t>
            </a:r>
            <a:r>
              <a:rPr lang="en-US" altLang="ko-KR" dirty="0"/>
              <a:t>3</a:t>
            </a:r>
            <a:r>
              <a:rPr lang="ko-KR" altLang="en-US" dirty="0"/>
              <a:t>은 </a:t>
            </a:r>
            <a:r>
              <a:rPr lang="en-US" altLang="ko-KR" dirty="0"/>
              <a:t>top, left 60px</a:t>
            </a:r>
          </a:p>
          <a:p>
            <a:r>
              <a:rPr lang="ko-KR" altLang="en-US" dirty="0"/>
              <a:t>아이템 </a:t>
            </a:r>
            <a:r>
              <a:rPr lang="en-US" altLang="ko-KR" dirty="0"/>
              <a:t>3,</a:t>
            </a:r>
            <a:r>
              <a:rPr lang="ko-KR" altLang="en-US" dirty="0"/>
              <a:t> </a:t>
            </a:r>
            <a:r>
              <a:rPr lang="en-US" altLang="ko-KR" dirty="0"/>
              <a:t>2,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순서대로 보이도록 설정</a:t>
            </a:r>
            <a:endParaRPr lang="en-US" altLang="ko-KR" dirty="0"/>
          </a:p>
          <a:p>
            <a:r>
              <a:rPr lang="ko-KR" altLang="en-US" dirty="0"/>
              <a:t>아이템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3,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순서대로 보이도록 설정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4167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2841</TotalTime>
  <Words>1393</Words>
  <Application>Microsoft Macintosh PowerPoint</Application>
  <PresentationFormat>와이드스크린</PresentationFormat>
  <Paragraphs>285</Paragraphs>
  <Slides>144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51" baseType="lpstr">
      <vt:lpstr>강한공군체 Medium</vt:lpstr>
      <vt:lpstr>Calibri</vt:lpstr>
      <vt:lpstr>Arial</vt:lpstr>
      <vt:lpstr>맑은 고딕</vt:lpstr>
      <vt:lpstr>Consolas</vt:lpstr>
      <vt:lpstr>Mosk Bold 700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Border-width, 단축 속성 정리</vt:lpstr>
      <vt:lpstr>PowerPoint 프레젠테이션</vt:lpstr>
      <vt:lpstr>Border-style, 단축 속성 정리</vt:lpstr>
      <vt:lpstr>PowerPoint 프레젠테이션</vt:lpstr>
      <vt:lpstr>Border-color, 단축 속성 정리</vt:lpstr>
      <vt:lpstr>PowerPoint 프레젠테이션</vt:lpstr>
      <vt:lpstr>PowerPoint 프레젠테이션</vt:lpstr>
      <vt:lpstr>PowerPoint 프레젠테이션</vt:lpstr>
      <vt:lpstr>실습, 테두리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크기 비교하기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오버 플로우 사용하기</vt:lpstr>
      <vt:lpstr>PowerPoint 프레젠테이션</vt:lpstr>
      <vt:lpstr>PowerPoint 프레젠테이션</vt:lpstr>
      <vt:lpstr>실습, Display: none</vt:lpstr>
      <vt:lpstr>PowerPoint 프레젠테이션</vt:lpstr>
      <vt:lpstr>PowerPoint 프레젠테이션</vt:lpstr>
      <vt:lpstr>PowerPoint 프레젠테이션</vt:lpstr>
      <vt:lpstr>실습, 투명도 적용하기</vt:lpstr>
      <vt:lpstr>PowerPoint 프레젠테이션</vt:lpstr>
      <vt:lpstr>요소를 숨기는 3가지 방법!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문자 속성 사용하기</vt:lpstr>
      <vt:lpstr>PowerPoint 프레젠테이션</vt:lpstr>
      <vt:lpstr>PowerPoint 프레젠테이션</vt:lpstr>
      <vt:lpstr>PowerPoint 프레젠테이션</vt:lpstr>
      <vt:lpstr>백그라운드 컬러 위에 이미지!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그라데이션 넣기!(알아만 두자!)</vt:lpstr>
      <vt:lpstr>PowerPoint 프레젠테이션</vt:lpstr>
      <vt:lpstr>실습, 배경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relative / absolute / fixed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요소 쌓임 순서 및 z-index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flex-direction</vt:lpstr>
      <vt:lpstr>PowerPoint 프레젠테이션</vt:lpstr>
      <vt:lpstr>PowerPoint 프레젠테이션</vt:lpstr>
      <vt:lpstr>PowerPoint 프레젠테이션</vt:lpstr>
      <vt:lpstr>실습, flex-wrap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flex-wrap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Flex 로 Nav 만들기!</vt:lpstr>
      <vt:lpstr>PowerPoint 프레젠테이션</vt:lpstr>
      <vt:lpstr>실습, 만들어 보아요!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149</cp:revision>
  <dcterms:created xsi:type="dcterms:W3CDTF">2022-05-29T13:34:07Z</dcterms:created>
  <dcterms:modified xsi:type="dcterms:W3CDTF">2022-06-22T03:55:59Z</dcterms:modified>
</cp:coreProperties>
</file>